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B820-2796-488E-8688-32563900C75B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668A-C829-49AE-8659-58027171BF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499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B820-2796-488E-8688-32563900C75B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668A-C829-49AE-8659-58027171BF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490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B820-2796-488E-8688-32563900C75B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668A-C829-49AE-8659-58027171BF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598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B820-2796-488E-8688-32563900C75B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668A-C829-49AE-8659-58027171BF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534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B820-2796-488E-8688-32563900C75B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668A-C829-49AE-8659-58027171BF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57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B820-2796-488E-8688-32563900C75B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668A-C829-49AE-8659-58027171BF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21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B820-2796-488E-8688-32563900C75B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668A-C829-49AE-8659-58027171BF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264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B820-2796-488E-8688-32563900C75B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668A-C829-49AE-8659-58027171BF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35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B820-2796-488E-8688-32563900C75B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668A-C829-49AE-8659-58027171BF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14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B820-2796-488E-8688-32563900C75B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668A-C829-49AE-8659-58027171BF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509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B820-2796-488E-8688-32563900C75B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668A-C829-49AE-8659-58027171BF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256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BB820-2796-488E-8688-32563900C75B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A668A-C829-49AE-8659-58027171BF6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002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2382" y="365125"/>
            <a:ext cx="5964072" cy="549275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التوقفات، فت</a:t>
            </a:r>
            <a:r>
              <a:rPr lang="ar-IQ" b="1" dirty="0"/>
              <a:t>ر</a:t>
            </a:r>
            <a:r>
              <a:rPr lang="ar-SA" b="1" dirty="0"/>
              <a:t>ات ال</a:t>
            </a:r>
            <a:r>
              <a:rPr lang="ar-IQ" b="1" dirty="0"/>
              <a:t>ر</a:t>
            </a:r>
            <a:r>
              <a:rPr lang="ar-SA" b="1" dirty="0" err="1"/>
              <a:t>احة</a:t>
            </a:r>
            <a:r>
              <a:rPr lang="ar-SA" b="1" dirty="0"/>
              <a:t> والتأخي</a:t>
            </a:r>
            <a:r>
              <a:rPr lang="ar-IQ" b="1" dirty="0"/>
              <a:t>ر</a:t>
            </a:r>
            <a:r>
              <a:rPr lang="ar-SA" b="1" dirty="0"/>
              <a:t>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320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/>
              <a:t> </a:t>
            </a:r>
            <a:r>
              <a:rPr lang="ar-SA" sz="2000" b="1" dirty="0"/>
              <a:t>توقفات اللعب </a:t>
            </a:r>
            <a:r>
              <a:rPr lang="ar-SA" sz="2000" b="1" dirty="0" err="1"/>
              <a:t>الإستثنائية</a:t>
            </a:r>
            <a:endParaRPr lang="ar-SA" sz="2000" b="1" dirty="0"/>
          </a:p>
          <a:p>
            <a:pPr marL="0" indent="0" algn="ctr">
              <a:buNone/>
            </a:pPr>
            <a:r>
              <a:rPr lang="ar-SA" sz="2000" b="1" dirty="0" smtClean="0"/>
              <a:t>الإصابة</a:t>
            </a:r>
            <a:r>
              <a:rPr lang="ar-SA" sz="2000" b="1" dirty="0"/>
              <a:t>/ </a:t>
            </a:r>
            <a:r>
              <a:rPr lang="ar-SA" sz="2000" b="1" dirty="0" smtClean="0"/>
              <a:t>المرض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/>
              <a:t>وقع حادث خطير بينما الكرة في اللعب، يجب على الحكم إيقاف </a:t>
            </a:r>
            <a:r>
              <a:rPr lang="ar-SA" sz="2000" dirty="0" smtClean="0"/>
              <a:t>اللعب</a:t>
            </a:r>
            <a:r>
              <a:rPr lang="ar-IQ" sz="2000" dirty="0" smtClean="0"/>
              <a:t> </a:t>
            </a:r>
            <a:r>
              <a:rPr lang="ar-SA" sz="2000" dirty="0" smtClean="0"/>
              <a:t>فوارً </a:t>
            </a:r>
            <a:r>
              <a:rPr lang="ar-SA" sz="2000" dirty="0"/>
              <a:t>ويسمح للمساعدة الطبية بدخول الملعب.</a:t>
            </a:r>
          </a:p>
          <a:p>
            <a:pPr marL="0" indent="0" algn="ctr">
              <a:buNone/>
            </a:pPr>
            <a:r>
              <a:rPr lang="ar-SA" sz="2000" dirty="0"/>
              <a:t>يعاد بعدئذ التداول. </a:t>
            </a:r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/>
              <a:t>تعذر تبديل اللاعب المصاب/ المريض قانونياً أو </a:t>
            </a:r>
            <a:r>
              <a:rPr lang="ar-SA" sz="2000" dirty="0" err="1"/>
              <a:t>إستثنائياً</a:t>
            </a:r>
            <a:r>
              <a:rPr lang="ar-SA" sz="2000" dirty="0"/>
              <a:t>، يعطي </a:t>
            </a:r>
            <a:r>
              <a:rPr lang="ar-SA" sz="2000" dirty="0" smtClean="0"/>
              <a:t>اللاعب</a:t>
            </a:r>
            <a:r>
              <a:rPr lang="ar-IQ" sz="2000" dirty="0" smtClean="0"/>
              <a:t> </a:t>
            </a:r>
            <a:r>
              <a:rPr lang="ar-SA" sz="2000" dirty="0" smtClean="0"/>
              <a:t>3 </a:t>
            </a:r>
            <a:r>
              <a:rPr lang="ar-SA" sz="2000" dirty="0"/>
              <a:t>دقائق وقت للعلاج ولكن ليس لأكثر من مرة واحدة لنفس اللاعب </a:t>
            </a:r>
            <a:r>
              <a:rPr lang="ar-SA" sz="2000" dirty="0" smtClean="0"/>
              <a:t>في</a:t>
            </a:r>
            <a:r>
              <a:rPr lang="ar-IQ" sz="2000" dirty="0" smtClean="0"/>
              <a:t> </a:t>
            </a:r>
            <a:r>
              <a:rPr lang="ar-SA" sz="2000" dirty="0" err="1" smtClean="0"/>
              <a:t>المبا</a:t>
            </a:r>
            <a:r>
              <a:rPr lang="ar-IQ" sz="2000" dirty="0" smtClean="0"/>
              <a:t>ر</a:t>
            </a:r>
            <a:r>
              <a:rPr lang="ar-SA" sz="2000" dirty="0" err="1" smtClean="0"/>
              <a:t>اة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/>
              <a:t>لم يشف اللاعب، يعلن عدم </a:t>
            </a:r>
            <a:r>
              <a:rPr lang="ar-SA" sz="2000" dirty="0" err="1"/>
              <a:t>إكتمال</a:t>
            </a:r>
            <a:r>
              <a:rPr lang="ar-SA" sz="2000" dirty="0"/>
              <a:t> فريقه. </a:t>
            </a:r>
          </a:p>
          <a:p>
            <a:pPr marL="0" indent="0" algn="ctr">
              <a:buNone/>
            </a:pPr>
            <a:r>
              <a:rPr lang="ar-SA" sz="2000" b="1" dirty="0" smtClean="0"/>
              <a:t>التدخل </a:t>
            </a:r>
            <a:r>
              <a:rPr lang="ar-SA" sz="2000" b="1" dirty="0"/>
              <a:t>الخارجي</a:t>
            </a:r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/>
              <a:t>حدث أي تدخل خارجي أثناء اللعب، يوقف اللعب ويعاد التداول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التوقفات </a:t>
            </a:r>
            <a:r>
              <a:rPr lang="ar-SA" sz="2000" b="1" dirty="0"/>
              <a:t>المطولة</a:t>
            </a:r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/>
              <a:t>أدت ظروف غير متوقعة إلى إيقاف </a:t>
            </a:r>
            <a:r>
              <a:rPr lang="ar-SA" sz="2000" dirty="0" err="1" smtClean="0"/>
              <a:t>المبا</a:t>
            </a:r>
            <a:r>
              <a:rPr lang="ar-IQ" sz="2000" dirty="0" smtClean="0"/>
              <a:t>ر</a:t>
            </a:r>
            <a:r>
              <a:rPr lang="ar-SA" sz="2000" dirty="0" err="1" smtClean="0"/>
              <a:t>اة</a:t>
            </a:r>
            <a:r>
              <a:rPr lang="ar-SA" sz="2000" dirty="0"/>
              <a:t>، يقرر الحكم الأول، المنظم</a:t>
            </a:r>
            <a:r>
              <a:rPr lang="ar-SA" sz="2000" dirty="0" smtClean="0"/>
              <a:t>،</a:t>
            </a:r>
            <a:r>
              <a:rPr lang="ar-IQ" sz="2000" dirty="0" smtClean="0"/>
              <a:t> </a:t>
            </a:r>
            <a:r>
              <a:rPr lang="ar-SA" sz="2000" dirty="0" smtClean="0"/>
              <a:t>لجنة </a:t>
            </a:r>
            <a:r>
              <a:rPr lang="ar-SA" sz="2000" dirty="0"/>
              <a:t>الم ا رقبة، إذا تواجد أحدهم، </a:t>
            </a:r>
            <a:r>
              <a:rPr lang="ar-SA" sz="2000" dirty="0" err="1" smtClean="0"/>
              <a:t>الإج</a:t>
            </a:r>
            <a:r>
              <a:rPr lang="ar-IQ" sz="2000" dirty="0" smtClean="0"/>
              <a:t>ر</a:t>
            </a:r>
            <a:r>
              <a:rPr lang="ar-SA" sz="2000" dirty="0" err="1" smtClean="0"/>
              <a:t>اءات</a:t>
            </a:r>
            <a:r>
              <a:rPr lang="ar-SA" sz="2000" dirty="0" smtClean="0"/>
              <a:t> </a:t>
            </a:r>
            <a:r>
              <a:rPr lang="ar-SA" sz="2000" dirty="0"/>
              <a:t>التي تتخذ </a:t>
            </a:r>
            <a:r>
              <a:rPr lang="ar-SA" sz="2000" dirty="0" err="1"/>
              <a:t>لإستعادة</a:t>
            </a:r>
            <a:r>
              <a:rPr lang="ar-SA" sz="2000" dirty="0"/>
              <a:t> </a:t>
            </a:r>
            <a:r>
              <a:rPr lang="ar-SA" sz="2000" dirty="0" smtClean="0"/>
              <a:t>الظروف</a:t>
            </a:r>
            <a:r>
              <a:rPr lang="ar-IQ" sz="2000" dirty="0" smtClean="0"/>
              <a:t> </a:t>
            </a:r>
            <a:r>
              <a:rPr lang="ar-SA" sz="2000" dirty="0" smtClean="0"/>
              <a:t>الطبيعية.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في </a:t>
            </a:r>
            <a:r>
              <a:rPr lang="ar-SA" sz="2000" dirty="0"/>
              <a:t>حالة حدوث توقف واحد أو عدة توقفات لمدة لا تزيد في مجموعها عن </a:t>
            </a:r>
            <a:r>
              <a:rPr lang="ar-SA" sz="2000" dirty="0" smtClean="0"/>
              <a:t>4</a:t>
            </a:r>
            <a:r>
              <a:rPr lang="ar-IQ" sz="2000" dirty="0" smtClean="0"/>
              <a:t> </a:t>
            </a:r>
            <a:r>
              <a:rPr lang="ar-SA" sz="2000" dirty="0" smtClean="0"/>
              <a:t>ساعات: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 err="1"/>
              <a:t>إستؤنفت</a:t>
            </a:r>
            <a:r>
              <a:rPr lang="ar-SA" sz="2000" dirty="0"/>
              <a:t> </a:t>
            </a:r>
            <a:r>
              <a:rPr lang="ar-SA" sz="2000" dirty="0" err="1" smtClean="0"/>
              <a:t>المبا</a:t>
            </a:r>
            <a:r>
              <a:rPr lang="ar-IQ" sz="2000" dirty="0" smtClean="0"/>
              <a:t>ر</a:t>
            </a:r>
            <a:r>
              <a:rPr lang="ar-SA" sz="2000" dirty="0" err="1" smtClean="0"/>
              <a:t>اة</a:t>
            </a:r>
            <a:r>
              <a:rPr lang="ar-SA" sz="2000" dirty="0" smtClean="0"/>
              <a:t> </a:t>
            </a:r>
            <a:r>
              <a:rPr lang="ar-SA" sz="2000" dirty="0"/>
              <a:t>على نفس الملعب، يستمر الشوط المتوقف طبيعياً </a:t>
            </a:r>
            <a:r>
              <a:rPr lang="ar-SA" sz="2000" dirty="0" smtClean="0"/>
              <a:t>بنفس</a:t>
            </a:r>
            <a:r>
              <a:rPr lang="ar-IQ" sz="2000" dirty="0" smtClean="0"/>
              <a:t> </a:t>
            </a:r>
            <a:r>
              <a:rPr lang="ar-SA" sz="2000" dirty="0" smtClean="0"/>
              <a:t>النتيجة </a:t>
            </a:r>
            <a:r>
              <a:rPr lang="ar-SA" sz="2000" dirty="0"/>
              <a:t>واللاعبين (باستثناء المطرود والمستبعد) </a:t>
            </a:r>
            <a:r>
              <a:rPr lang="ar-SA" sz="2000" dirty="0" smtClean="0"/>
              <a:t>والم</a:t>
            </a:r>
            <a:r>
              <a:rPr lang="ar-IQ" sz="2000" dirty="0" smtClean="0"/>
              <a:t>ر</a:t>
            </a:r>
            <a:r>
              <a:rPr lang="ar-SA" sz="2000" dirty="0" smtClean="0"/>
              <a:t>اكز</a:t>
            </a:r>
            <a:r>
              <a:rPr lang="ar-SA" sz="2000" dirty="0"/>
              <a:t>، وستحتفظ </a:t>
            </a:r>
            <a:r>
              <a:rPr lang="ar-SA" sz="2000" dirty="0" smtClean="0"/>
              <a:t>الأشواط</a:t>
            </a:r>
            <a:r>
              <a:rPr lang="ar-IQ" sz="2000" dirty="0" smtClean="0"/>
              <a:t> </a:t>
            </a:r>
            <a:r>
              <a:rPr lang="ar-SA" sz="2000" dirty="0" err="1" smtClean="0"/>
              <a:t>الملعوبة</a:t>
            </a:r>
            <a:r>
              <a:rPr lang="ar-SA" sz="2000" dirty="0" smtClean="0"/>
              <a:t> </a:t>
            </a:r>
            <a:r>
              <a:rPr lang="ar-SA" sz="2000" dirty="0"/>
              <a:t>بنتائجها</a:t>
            </a:r>
            <a:r>
              <a:rPr lang="ar-SA" sz="2000" dirty="0" smtClean="0"/>
              <a:t>.</a:t>
            </a:r>
            <a:endParaRPr lang="ar-SA" sz="2000" dirty="0"/>
          </a:p>
          <a:p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77820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35020" y="365126"/>
            <a:ext cx="5991367" cy="494684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التوقفات، فت</a:t>
            </a:r>
            <a:r>
              <a:rPr lang="ar-IQ" b="1" dirty="0"/>
              <a:t>ر</a:t>
            </a:r>
            <a:r>
              <a:rPr lang="ar-SA" b="1" dirty="0"/>
              <a:t>ات ال</a:t>
            </a:r>
            <a:r>
              <a:rPr lang="ar-IQ" b="1" dirty="0"/>
              <a:t>ر</a:t>
            </a:r>
            <a:r>
              <a:rPr lang="ar-SA" b="1" dirty="0" err="1"/>
              <a:t>احة</a:t>
            </a:r>
            <a:r>
              <a:rPr lang="ar-SA" b="1" dirty="0"/>
              <a:t> والتأخي</a:t>
            </a:r>
            <a:r>
              <a:rPr lang="ar-IQ" b="1" dirty="0"/>
              <a:t>ر</a:t>
            </a:r>
            <a:r>
              <a:rPr lang="ar-SA" b="1" dirty="0"/>
              <a:t>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1260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/>
              <a:t>إذا </a:t>
            </a:r>
            <a:r>
              <a:rPr lang="ar-SA" sz="2000" dirty="0" err="1"/>
              <a:t>إستؤنفت</a:t>
            </a:r>
            <a:r>
              <a:rPr lang="ar-SA" sz="2000" dirty="0"/>
              <a:t> </a:t>
            </a:r>
            <a:r>
              <a:rPr lang="ar-SA" sz="2000" dirty="0" err="1" smtClean="0"/>
              <a:t>المبا</a:t>
            </a:r>
            <a:r>
              <a:rPr lang="ar-IQ" sz="2000" dirty="0" smtClean="0"/>
              <a:t>ر</a:t>
            </a:r>
            <a:r>
              <a:rPr lang="ar-SA" sz="2000" dirty="0" err="1" smtClean="0"/>
              <a:t>اة</a:t>
            </a:r>
            <a:r>
              <a:rPr lang="ar-SA" sz="2000" dirty="0" smtClean="0"/>
              <a:t> </a:t>
            </a:r>
            <a:r>
              <a:rPr lang="ar-SA" sz="2000" dirty="0"/>
              <a:t>على ملعب آخر، يلغي الشوط المتوقف ويعاد </a:t>
            </a:r>
            <a:r>
              <a:rPr lang="ar-SA" sz="2000" dirty="0" smtClean="0"/>
              <a:t>بنفس</a:t>
            </a:r>
            <a:r>
              <a:rPr lang="ar-IQ" sz="2000" dirty="0" smtClean="0"/>
              <a:t> </a:t>
            </a:r>
            <a:r>
              <a:rPr lang="ar-SA" sz="2000" dirty="0" smtClean="0"/>
              <a:t>أعضاء </a:t>
            </a:r>
            <a:r>
              <a:rPr lang="ar-SA" sz="2000" dirty="0"/>
              <a:t>الفريق ونفس ترتيب الدو ا رن الأساسية (باستثناء المطرود والمستبعد</a:t>
            </a:r>
            <a:r>
              <a:rPr lang="ar-SA" sz="2000" dirty="0" smtClean="0"/>
              <a:t>)</a:t>
            </a:r>
            <a:r>
              <a:rPr lang="ar-IQ" sz="2000" dirty="0" smtClean="0"/>
              <a:t> </a:t>
            </a:r>
            <a:r>
              <a:rPr lang="ar-SA" sz="2000" dirty="0" smtClean="0"/>
              <a:t>وتبقى الج</a:t>
            </a:r>
            <a:r>
              <a:rPr lang="ar-IQ" sz="2000" dirty="0" smtClean="0"/>
              <a:t>ز</a:t>
            </a:r>
            <a:r>
              <a:rPr lang="ar-SA" sz="2000" dirty="0" err="1" smtClean="0"/>
              <a:t>اءات</a:t>
            </a:r>
            <a:r>
              <a:rPr lang="ar-SA" sz="2000" dirty="0" smtClean="0"/>
              <a:t> </a:t>
            </a:r>
            <a:r>
              <a:rPr lang="ar-SA" sz="2000" dirty="0"/>
              <a:t>جميعها باقية، </a:t>
            </a:r>
            <a:r>
              <a:rPr lang="ar-SA" sz="2000" dirty="0" err="1"/>
              <a:t>وستحتفط</a:t>
            </a:r>
            <a:r>
              <a:rPr lang="ar-SA" sz="2000" dirty="0"/>
              <a:t> الأشواط </a:t>
            </a:r>
            <a:r>
              <a:rPr lang="ar-SA" sz="2000" dirty="0" err="1"/>
              <a:t>الملعوبة</a:t>
            </a:r>
            <a:r>
              <a:rPr lang="ar-SA" sz="2000" dirty="0"/>
              <a:t> </a:t>
            </a:r>
            <a:r>
              <a:rPr lang="ar-SA" sz="2000" dirty="0" smtClean="0"/>
              <a:t>بنتائجها.</a:t>
            </a:r>
            <a:endParaRPr lang="ar-IQ" sz="2000" dirty="0" smtClean="0"/>
          </a:p>
          <a:p>
            <a:pPr marL="0" indent="0" algn="ctr">
              <a:buNone/>
            </a:pPr>
            <a:r>
              <a:rPr lang="en-GB" sz="2000" dirty="0" smtClean="0"/>
              <a:t> </a:t>
            </a:r>
            <a:r>
              <a:rPr lang="ar-SA" sz="2000" dirty="0" smtClean="0"/>
              <a:t>في </a:t>
            </a:r>
            <a:r>
              <a:rPr lang="ar-SA" sz="2000" dirty="0"/>
              <a:t>حالة حدوث توقف واحد أو عدة توقفات لمدة تزيد في مجموعها عن </a:t>
            </a:r>
            <a:r>
              <a:rPr lang="ar-SA" sz="2000" dirty="0" smtClean="0"/>
              <a:t>4</a:t>
            </a:r>
            <a:r>
              <a:rPr lang="ar-IQ" sz="2000" dirty="0" smtClean="0"/>
              <a:t> </a:t>
            </a:r>
            <a:r>
              <a:rPr lang="ar-SA" sz="2000" dirty="0" smtClean="0"/>
              <a:t>ساعات</a:t>
            </a:r>
            <a:r>
              <a:rPr lang="ar-SA" sz="2000" dirty="0"/>
              <a:t>، يجب أن تعاد </a:t>
            </a:r>
            <a:r>
              <a:rPr lang="ar-SA" sz="2000" dirty="0" err="1" smtClean="0"/>
              <a:t>المبا</a:t>
            </a:r>
            <a:r>
              <a:rPr lang="ar-IQ" sz="2000" dirty="0" smtClean="0"/>
              <a:t>ر</a:t>
            </a:r>
            <a:r>
              <a:rPr lang="ar-SA" sz="2000" smtClean="0"/>
              <a:t>اة</a:t>
            </a:r>
            <a:r>
              <a:rPr lang="ar-SA" sz="2000" dirty="0" smtClean="0"/>
              <a:t> </a:t>
            </a:r>
            <a:r>
              <a:rPr lang="ar-SA" sz="2000" dirty="0"/>
              <a:t>بالكامل</a:t>
            </a:r>
          </a:p>
          <a:p>
            <a:pPr marL="0" indent="0" algn="ctr">
              <a:buNone/>
            </a:pPr>
            <a:r>
              <a:rPr lang="ar-SA" sz="2000" b="1" dirty="0" smtClean="0"/>
              <a:t>فترات ال</a:t>
            </a:r>
            <a:r>
              <a:rPr lang="ar-IQ" sz="2000" b="1" dirty="0" smtClean="0"/>
              <a:t>ر</a:t>
            </a:r>
            <a:r>
              <a:rPr lang="ar-SA" sz="2000" b="1" dirty="0" err="1" smtClean="0"/>
              <a:t>احة</a:t>
            </a:r>
            <a:r>
              <a:rPr lang="ar-SA" sz="2000" b="1" dirty="0" smtClean="0"/>
              <a:t> </a:t>
            </a:r>
            <a:r>
              <a:rPr lang="ar-SA" sz="2000" b="1" dirty="0"/>
              <a:t>وتغيير الملاعب</a:t>
            </a:r>
          </a:p>
          <a:p>
            <a:pPr marL="0" indent="0" algn="ctr">
              <a:buNone/>
            </a:pPr>
            <a:r>
              <a:rPr lang="ar-SA" sz="2000" b="1" dirty="0" smtClean="0"/>
              <a:t>فترات </a:t>
            </a:r>
            <a:r>
              <a:rPr lang="ar-SA" sz="2000" b="1" dirty="0"/>
              <a:t>الراحة</a:t>
            </a:r>
          </a:p>
          <a:p>
            <a:pPr marL="0" indent="0" algn="ctr">
              <a:buNone/>
            </a:pPr>
            <a:r>
              <a:rPr lang="ar-SA" sz="2000" dirty="0"/>
              <a:t>فترة </a:t>
            </a:r>
            <a:r>
              <a:rPr lang="ar-SA" sz="2000" dirty="0" smtClean="0"/>
              <a:t>ال</a:t>
            </a:r>
            <a:r>
              <a:rPr lang="ar-IQ" sz="2000" dirty="0" smtClean="0"/>
              <a:t>ر</a:t>
            </a:r>
            <a:r>
              <a:rPr lang="ar-SA" sz="2000" dirty="0" err="1" smtClean="0"/>
              <a:t>احة</a:t>
            </a:r>
            <a:r>
              <a:rPr lang="ar-SA" sz="2000" dirty="0" smtClean="0"/>
              <a:t> </a:t>
            </a:r>
            <a:r>
              <a:rPr lang="ar-SA" sz="2000" dirty="0"/>
              <a:t>هي الوقت بين الأشواط، وتستغرق </a:t>
            </a:r>
            <a:r>
              <a:rPr lang="ar-SA" sz="2000" dirty="0" smtClean="0"/>
              <a:t>فت</a:t>
            </a:r>
            <a:r>
              <a:rPr lang="ar-IQ" sz="2000" dirty="0" smtClean="0"/>
              <a:t>ر</a:t>
            </a:r>
            <a:r>
              <a:rPr lang="ar-SA" sz="2000" dirty="0" smtClean="0"/>
              <a:t>ات ال</a:t>
            </a:r>
            <a:r>
              <a:rPr lang="ar-IQ" sz="2000" dirty="0" smtClean="0"/>
              <a:t>ر</a:t>
            </a:r>
            <a:r>
              <a:rPr lang="ar-SA" sz="2000" dirty="0" err="1" smtClean="0"/>
              <a:t>احة</a:t>
            </a:r>
            <a:r>
              <a:rPr lang="ar-SA" sz="2000" dirty="0" smtClean="0"/>
              <a:t> </a:t>
            </a:r>
            <a:r>
              <a:rPr lang="ar-SA" sz="2000" dirty="0"/>
              <a:t>جميعها </a:t>
            </a:r>
            <a:r>
              <a:rPr lang="ar-SA" sz="2000" dirty="0" smtClean="0"/>
              <a:t>ثلاث</a:t>
            </a:r>
            <a:r>
              <a:rPr lang="ar-IQ" sz="2000" dirty="0" smtClean="0"/>
              <a:t> </a:t>
            </a:r>
            <a:r>
              <a:rPr lang="ar-SA" sz="2000" dirty="0" smtClean="0"/>
              <a:t>دقائق.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/>
              <a:t>يتم خلال هذه الفترة من الوقت تغيير الملاعب وتسجيل ترتيب الدو ا رن </a:t>
            </a:r>
            <a:r>
              <a:rPr lang="ar-SA" sz="2000" dirty="0" smtClean="0"/>
              <a:t>للفريقين</a:t>
            </a:r>
            <a:r>
              <a:rPr lang="ar-IQ" sz="2000" dirty="0" smtClean="0"/>
              <a:t> </a:t>
            </a:r>
            <a:r>
              <a:rPr lang="ar-SA" sz="2000" dirty="0" smtClean="0"/>
              <a:t>على </a:t>
            </a:r>
            <a:r>
              <a:rPr lang="ar-SA" sz="2000" dirty="0"/>
              <a:t>استمارة التسجيل.</a:t>
            </a:r>
          </a:p>
          <a:p>
            <a:pPr marL="0" indent="0" algn="ctr">
              <a:buNone/>
            </a:pPr>
            <a:r>
              <a:rPr lang="ar-SA" sz="2000" dirty="0" smtClean="0"/>
              <a:t>يمكن </a:t>
            </a:r>
            <a:r>
              <a:rPr lang="ar-SA" sz="2000" dirty="0"/>
              <a:t>أن تمتد فترة ال ا رحة بين الشوطين الثاني والثالث إلى 10 دقائق </a:t>
            </a:r>
            <a:r>
              <a:rPr lang="ar-SA" sz="2000" dirty="0" smtClean="0"/>
              <a:t>بواسطة</a:t>
            </a:r>
            <a:r>
              <a:rPr lang="ar-IQ" sz="2000" dirty="0" smtClean="0"/>
              <a:t> </a:t>
            </a:r>
            <a:r>
              <a:rPr lang="ar-SA" sz="2000" dirty="0" smtClean="0"/>
              <a:t>الجهة </a:t>
            </a:r>
            <a:r>
              <a:rPr lang="ar-SA" sz="2000" dirty="0"/>
              <a:t>المختصة عند طلب المنظم.</a:t>
            </a:r>
          </a:p>
          <a:p>
            <a:pPr marL="0" indent="0" algn="ctr">
              <a:buNone/>
            </a:pPr>
            <a:r>
              <a:rPr lang="ar-SA" sz="2000" b="1" dirty="0" smtClean="0"/>
              <a:t>تغيير الملاعب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يغير </a:t>
            </a:r>
            <a:r>
              <a:rPr lang="ar-SA" sz="2000" dirty="0"/>
              <a:t>الفريقان ملعبيهما بعد كل شوط باستثناء الشوط الفاصل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في </a:t>
            </a:r>
            <a:r>
              <a:rPr lang="ar-SA" sz="2000" dirty="0"/>
              <a:t>الشوط الفاصل، بمجرد وصول الفريق المتقدم للنقطة 8، يغير </a:t>
            </a:r>
            <a:r>
              <a:rPr lang="ar-SA" sz="2000" dirty="0" smtClean="0"/>
              <a:t>الفريقان</a:t>
            </a:r>
            <a:r>
              <a:rPr lang="ar-IQ" sz="2000" dirty="0" smtClean="0"/>
              <a:t> </a:t>
            </a:r>
            <a:r>
              <a:rPr lang="ar-SA" sz="2000" dirty="0" smtClean="0"/>
              <a:t>ملعبيهما </a:t>
            </a:r>
            <a:r>
              <a:rPr lang="ar-SA" sz="2000" dirty="0"/>
              <a:t>بدون تأخير، وتظل </a:t>
            </a:r>
            <a:r>
              <a:rPr lang="ar-SA" sz="2000" dirty="0" smtClean="0"/>
              <a:t>م</a:t>
            </a:r>
            <a:r>
              <a:rPr lang="ar-IQ" sz="2000" dirty="0" smtClean="0"/>
              <a:t>ر</a:t>
            </a:r>
            <a:r>
              <a:rPr lang="ar-SA" sz="2000" dirty="0" smtClean="0"/>
              <a:t>اكز </a:t>
            </a:r>
            <a:r>
              <a:rPr lang="ar-SA" sz="2000" dirty="0"/>
              <a:t>اللاعبين كما هي.</a:t>
            </a:r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/>
              <a:t>لم يجر التغيير بمجرد وصول الفريق المتقدم النقطة 8، يتم </a:t>
            </a:r>
            <a:r>
              <a:rPr lang="ar-SA" sz="2000" dirty="0" err="1" smtClean="0"/>
              <a:t>إج</a:t>
            </a:r>
            <a:r>
              <a:rPr lang="ar-IQ" sz="2000" dirty="0" smtClean="0"/>
              <a:t>رائه</a:t>
            </a:r>
            <a:r>
              <a:rPr lang="ar-SA" sz="2000" dirty="0" smtClean="0"/>
              <a:t> فور</a:t>
            </a:r>
            <a:r>
              <a:rPr lang="ar-IQ" sz="2000" dirty="0" smtClean="0"/>
              <a:t> </a:t>
            </a:r>
            <a:r>
              <a:rPr lang="ar-SA" sz="2000" dirty="0" smtClean="0"/>
              <a:t>ملاحظة </a:t>
            </a:r>
            <a:r>
              <a:rPr lang="ar-SA" sz="2000" dirty="0"/>
              <a:t>الخطأ، وتظل النتيجة كما هي في الوقت الذي أجري فيه التغيير.</a:t>
            </a:r>
          </a:p>
        </p:txBody>
      </p:sp>
    </p:spTree>
    <p:extLst>
      <p:ext uri="{BB962C8B-B14F-4D97-AF65-F5344CB8AC3E}">
        <p14:creationId xmlns:p14="http://schemas.microsoft.com/office/powerpoint/2010/main" val="369474410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ملء الشاشة</PresentationFormat>
  <Paragraphs>25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التوقفات، فترات الراحة والتأخيرات</vt:lpstr>
      <vt:lpstr>التوقفات، فترات الراحة والتأخيرات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التوقفات، فترات الراحة والتأخيرات</dc:title>
  <dc:creator>DR.Ahmed Saker 2O14</dc:creator>
  <cp:lastModifiedBy>DR.Ahmed Saker 2O14</cp:lastModifiedBy>
  <cp:revision>1</cp:revision>
  <dcterms:created xsi:type="dcterms:W3CDTF">2018-12-12T05:58:04Z</dcterms:created>
  <dcterms:modified xsi:type="dcterms:W3CDTF">2018-12-12T05:58:09Z</dcterms:modified>
</cp:coreProperties>
</file>